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4960" cy="5664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2026-03-09T01:31:03Z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